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62" r:id="rId2"/>
    <p:sldId id="260" r:id="rId3"/>
    <p:sldId id="263" r:id="rId4"/>
    <p:sldId id="286" r:id="rId5"/>
    <p:sldId id="285" r:id="rId6"/>
    <p:sldId id="265" r:id="rId7"/>
    <p:sldId id="288" r:id="rId8"/>
    <p:sldId id="293" r:id="rId9"/>
    <p:sldId id="291" r:id="rId10"/>
    <p:sldId id="292" r:id="rId11"/>
    <p:sldId id="295" r:id="rId12"/>
    <p:sldId id="296" r:id="rId13"/>
    <p:sldId id="299" r:id="rId14"/>
    <p:sldId id="294" r:id="rId15"/>
    <p:sldId id="297" r:id="rId16"/>
    <p:sldId id="298" r:id="rId17"/>
    <p:sldId id="301" r:id="rId18"/>
    <p:sldId id="300" r:id="rId19"/>
    <p:sldId id="264" r:id="rId20"/>
    <p:sldId id="290" r:id="rId21"/>
    <p:sldId id="268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110465" y="4880713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</a:rPr>
              <a:t>2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차 프로젝트 발표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50" y="2005445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273444" y="5870893"/>
            <a:ext cx="1516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이재윤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477004" y="4480603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프론트엔드</a:t>
            </a:r>
            <a:r>
              <a:rPr lang="en-US" altLang="ko-KR" sz="2000" b="1" dirty="0">
                <a:solidFill>
                  <a:schemeClr val="bg1"/>
                </a:solidFill>
              </a:rPr>
              <a:t>(React, PHP), </a:t>
            </a:r>
            <a:r>
              <a:rPr lang="ko-KR" altLang="en-US" sz="2000" b="1" dirty="0" err="1">
                <a:solidFill>
                  <a:schemeClr val="bg1"/>
                </a:solidFill>
              </a:rPr>
              <a:t>플러터</a:t>
            </a:r>
            <a:r>
              <a:rPr lang="en-US" altLang="ko-KR" sz="2000" b="1" dirty="0">
                <a:solidFill>
                  <a:schemeClr val="bg1"/>
                </a:solidFill>
              </a:rPr>
              <a:t>(Flutter)</a:t>
            </a:r>
            <a:r>
              <a:rPr lang="ko-KR" altLang="en-US" sz="2000" b="1" dirty="0">
                <a:solidFill>
                  <a:schemeClr val="bg1"/>
                </a:solidFill>
              </a:rPr>
              <a:t>활용 웹</a:t>
            </a:r>
            <a:r>
              <a:rPr lang="en-US" altLang="ko-KR" sz="2000" b="1" dirty="0">
                <a:solidFill>
                  <a:schemeClr val="bg1"/>
                </a:solidFill>
              </a:rPr>
              <a:t>&amp;</a:t>
            </a:r>
            <a:r>
              <a:rPr lang="ko-KR" altLang="en-US" sz="2000" b="1" dirty="0" err="1">
                <a:solidFill>
                  <a:schemeClr val="bg1"/>
                </a:solidFill>
              </a:rPr>
              <a:t>앱개발</a:t>
            </a:r>
            <a:r>
              <a:rPr lang="ko-KR" altLang="en-US" sz="2000" b="1" dirty="0">
                <a:solidFill>
                  <a:schemeClr val="bg1"/>
                </a:solidFill>
              </a:rPr>
              <a:t> 양성과정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이용함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043274" y="2354777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2, 3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무한대로 흘러가는 컴포넌트를 구현 함 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125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목록 클릭 시 관련 팝업 창이 등장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21658"/>
            <a:ext cx="5990449" cy="48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리스트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62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 사이트 와 관련된 데이터들을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방식을 통해 정리함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3891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 구현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통해 선택한 탭에 클래스를 추가하여 선택한 탭에 해당하는 데이터를 출력하는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80"/>
            <a:ext cx="4448229" cy="40243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기사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6" y="975159"/>
            <a:ext cx="5995988" cy="5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 의도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120551" y="2507377"/>
            <a:ext cx="4054318" cy="4081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</a:t>
            </a:r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 </a:t>
            </a:r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GAME, NEWS </a:t>
            </a:r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검색</a:t>
            </a:r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 smtClean="0"/>
              <a:t>()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1332537"/>
            <a:ext cx="9067800" cy="714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475" y="2189373"/>
            <a:ext cx="2872971" cy="43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on”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구역으로 구성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이동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633</Words>
  <Application>Microsoft Office PowerPoint</Application>
  <PresentationFormat>와이드스크린</PresentationFormat>
  <Paragraphs>132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57</cp:revision>
  <dcterms:created xsi:type="dcterms:W3CDTF">2023-04-19T04:07:11Z</dcterms:created>
  <dcterms:modified xsi:type="dcterms:W3CDTF">2024-06-27T08:07:41Z</dcterms:modified>
</cp:coreProperties>
</file>